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6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arget="slides/slide24.xml" Type="http://schemas.openxmlformats.org/officeDocument/2006/relationships/slide"/>  <Relationship Id="rId26" Target="slides/slide25.xml" Type="http://schemas.openxmlformats.org/officeDocument/2006/relationships/slide"/>  <Relationship Id="rId27" Target="slides/slide26.xml" Type="http://schemas.openxmlformats.org/officeDocument/2006/relationships/slide"/>  <Relationship Id="rId28" Target="slides/slide27.xml" Type="http://schemas.openxmlformats.org/officeDocument/2006/relationships/slide"/>  <Relationship Id="rId29" Target="slides/slide28.xml" Type="http://schemas.openxmlformats.org/officeDocument/2006/relationships/slide"/>  <Relationship Id="rId30" Target="slides/slide29.xml" Type="http://schemas.openxmlformats.org/officeDocument/2006/relationships/slide"/>  <Relationship Id="rId31" Target="slides/slide30.xml" Type="http://schemas.openxmlformats.org/officeDocument/2006/relationships/slide"/>  <Relationship Id="rId32" Type="http://schemas.openxmlformats.org/officeDocument/2006/relationships/presProps" Target="presProps.xml"/>  <Relationship Id="rId33" Type="http://schemas.openxmlformats.org/officeDocument/2006/relationships/viewProps" Target="viewProps.xml"/>  <Relationship Id="rId34" Type="http://schemas.openxmlformats.org/officeDocument/2006/relationships/theme" Target="theme/theme1.xml"/>  <Relationship Id="rId35" Type="http://schemas.openxmlformats.org/officeDocument/2006/relationships/tableStyles" Target="tableStyles.xml"/>  <Relationship Id="rId36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Always Be Prioritizing
Don't fall victim to "check-list" marketing. That is, don't feel compelled to create a giant list of all the marketing activities you can possibly execute. Hold on to the focus you established with your Big Goal and Growth Plan. Pick the 3 most important aspects of your marketing plan that will drive 80% of your results. Position these as your big levers. You will not be derailed from making them a success.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1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media/image1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1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media/image2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media/image2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media/image2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2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24.xml.rels><?xml version="1.0" encoding="UTF-8" standalone="yes"?>
<Relationships xmlns="http://schemas.openxmlformats.org/package/2006/relationships"><Relationship Id="rId1" Target="../media/image2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4.xml" Type="http://schemas.openxmlformats.org/officeDocument/2006/relationships/notesSlide"/></Relationships>
</file>

<file path=ppt/slides/_rels/slide25.xml.rels><?xml version="1.0" encoding="UTF-8" standalone="yes"?>
<Relationships xmlns="http://schemas.openxmlformats.org/package/2006/relationships"><Relationship Id="rId1" Target="../media/image2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5.xml" Type="http://schemas.openxmlformats.org/officeDocument/2006/relationships/notesSlide"/></Relationships>
</file>

<file path=ppt/slides/_rels/slide26.xml.rels><?xml version="1.0" encoding="UTF-8" standalone="yes"?>
<Relationships xmlns="http://schemas.openxmlformats.org/package/2006/relationships"><Relationship Id="rId1" Target="../media/image2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6.xml" Type="http://schemas.openxmlformats.org/officeDocument/2006/relationships/notesSlide"/></Relationships>
</file>

<file path=ppt/slides/_rels/slide27.xml.rels><?xml version="1.0" encoding="UTF-8" standalone="yes"?>
<Relationships xmlns="http://schemas.openxmlformats.org/package/2006/relationships"><Relationship Id="rId1" Target="../media/image2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7.xml" Type="http://schemas.openxmlformats.org/officeDocument/2006/relationships/notesSlide"/></Relationships>
</file>

<file path=ppt/slides/_rels/slide28.xml.rels><?xml version="1.0" encoding="UTF-8" standalone="yes"?>
<Relationships xmlns="http://schemas.openxmlformats.org/package/2006/relationships"><Relationship Id="rId1" Target="../media/image2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8.xml" Type="http://schemas.openxmlformats.org/officeDocument/2006/relationships/notesSlide"/></Relationships>
</file>

<file path=ppt/slides/_rels/slide29.xml.rels><?xml version="1.0" encoding="UTF-8" standalone="yes"?>
<Relationships xmlns="http://schemas.openxmlformats.org/package/2006/relationships"><Relationship Id="rId1" Target="../media/image2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9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30.xml.rels><?xml version="1.0" encoding="UTF-8" standalone="yes"?>
<Relationships xmlns="http://schemas.openxmlformats.org/package/2006/relationships"><Relationship Id="rId1" Target="../media/image3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0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64b347eb-db71-4dc3-8e84-10751baae2c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65d1e54-beb1-437b-b995-6c3c3fb0d30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e9e05c8-7509-4129-8514-d8b228b0b971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4d9a952-89cb-410c-a145-d56a9feee4c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d34e30ab-228b-4b5c-af86-b85feafc273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2abe5f1-86c9-4c79-a771-55bf15bc7695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8d824a9-280b-448f-aff5-8de2631e55c1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2252fac-822d-46b0-ae71-e23e565ec0a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900b00f6-3fb0-4105-8aae-a4aeff8fc248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3f3f1c44-6136-4a47-8638-7f41d071a07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30eadf7-d25d-40a8-92c4-739175eace2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104c4cd-5f5c-4cd5-b44b-c1f2bc2a841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1709933-abca-4bb1-a30b-9b2a7046bea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015a55b-c500-4310-b075-c56cd6efcbb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f931e2d4-1369-4377-bacb-279e15406bb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9a5250e-252e-4df7-b3aa-3c0f108129c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b7430fc-ee12-4a3c-b542-a91298424d1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83214a21-b456-4361-9e0d-c805f9db2bc4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086a0c9-94c2-4e4c-bea1-0e21e72b718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b14a4af-ee9b-4fa9-8258-494af669386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56473d5-1f13-43f0-9ef9-344f2966398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1290e25-8f96-40fa-a92d-0d74264ca25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ee8ebb5-2e4d-4704-bdfd-e829d30fbca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ac31db2-c857-4076-9ca1-4e3eed9bc61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6ae48fd5-8e40-4cbd-bceb-aa897f3d8bd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61c428a0-34c6-4e98-a445-1193808257a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6b3e1fcf-1b6d-4880-b46f-f5bc5d726f5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1c9e5d6-3718-405d-83e7-b0d3188f7e6e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2fa62de-49b7-4a9d-bc2c-8c9c6536f15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fc5053fa-9c91-42a5-adae-8107b81cb03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30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2022-11-15T14:08:58.176Z</dcterms:created>
  <dcterms:modified xsi:type="dcterms:W3CDTF">2022-11-15T14:08:58.176Z</dcterms:modified>
</cp:coreProperties>
</file>